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1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480175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83" d="100"/>
          <a:sy n="83" d="100"/>
        </p:scale>
        <p:origin x="-1426" y="-72"/>
      </p:cViewPr>
      <p:guideLst>
        <p:guide orient="horz" pos="204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8F88C59-319B-4332-9A1D-2A62CFCB00D8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16A41B8-7DC3-4DB6-84E4-E105629EA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968B300D-05F0-4B43-940D-46DED5A791AD}" type="datetimeFigureOut">
              <a:rPr/>
              <a:pPr/>
              <a:t>6/30/2006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3" y="3744101"/>
            <a:ext cx="8298485" cy="1008027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4896133"/>
            <a:ext cx="8229600" cy="1080029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4851131"/>
            <a:ext cx="6386946" cy="1152031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512042"/>
            <a:ext cx="2286000" cy="21600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76607"/>
            <a:ext cx="8763000" cy="587155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216298"/>
            <a:ext cx="4023360" cy="285127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216298"/>
            <a:ext cx="4023360" cy="285127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16006"/>
            <a:ext cx="4023360" cy="285127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16006"/>
            <a:ext cx="4023360" cy="2851277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247288"/>
            <a:ext cx="3649900" cy="273031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62890"/>
            <a:ext cx="4457700" cy="561615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67883"/>
            <a:ext cx="3657600" cy="272820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16006"/>
            <a:ext cx="2285214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179984"/>
            <a:ext cx="2285214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16006"/>
            <a:ext cx="2286000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179984"/>
            <a:ext cx="2285214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24033"/>
            <a:ext cx="1676400" cy="1800048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24033"/>
            <a:ext cx="1676400" cy="1800048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168086"/>
            <a:ext cx="1676400" cy="1800048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168086"/>
            <a:ext cx="1676400" cy="1800048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3" y="504013"/>
            <a:ext cx="3653297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5832158"/>
            <a:ext cx="3657600" cy="288008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04013"/>
            <a:ext cx="36576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168085"/>
            <a:ext cx="36576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168085"/>
            <a:ext cx="36576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44005"/>
            <a:ext cx="3657600" cy="288008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5832158"/>
            <a:ext cx="3657600" cy="288008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44005"/>
            <a:ext cx="3657600" cy="288008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2" y="1440040"/>
            <a:ext cx="2106985" cy="265453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2" y="1440040"/>
            <a:ext cx="2106985" cy="265453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2" y="1440040"/>
            <a:ext cx="2106985" cy="265453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8" y="1440040"/>
            <a:ext cx="2106985" cy="265453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248115"/>
            <a:ext cx="8763000" cy="1800048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43470"/>
            <a:ext cx="4617720" cy="583215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43470"/>
            <a:ext cx="2438402" cy="172804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298636"/>
            <a:ext cx="2438402" cy="172804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353802"/>
            <a:ext cx="2438402" cy="172804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240087"/>
            <a:ext cx="2070154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16005"/>
            <a:ext cx="5562600" cy="394210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16006"/>
            <a:ext cx="2070154" cy="280807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248115"/>
            <a:ext cx="2666999" cy="17712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248115"/>
            <a:ext cx="2757352" cy="17712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2952080"/>
            <a:ext cx="2606040" cy="30960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16006"/>
            <a:ext cx="39624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16006"/>
            <a:ext cx="39624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2952080"/>
            <a:ext cx="2606040" cy="30960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2952080"/>
            <a:ext cx="2606040" cy="30960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5" y="1512041"/>
            <a:ext cx="3198127" cy="302408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608125"/>
            <a:ext cx="3200400" cy="1224033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5" y="1296035"/>
            <a:ext cx="3198127" cy="302408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2" y="1296035"/>
            <a:ext cx="3198127" cy="302408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392120"/>
            <a:ext cx="3200400" cy="1224033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392120"/>
            <a:ext cx="3200400" cy="1224033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78360"/>
            <a:ext cx="7467600" cy="5292143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88153"/>
            <a:ext cx="7467600" cy="36001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1944053"/>
            <a:ext cx="8229600" cy="259207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608125"/>
            <a:ext cx="8229600" cy="1368037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13054"/>
            <a:ext cx="7772400" cy="1389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72099"/>
            <a:ext cx="6400800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ru-RU" smtClean="0"/>
              <a:pPr/>
              <a:t>6/30/2006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164113"/>
            <a:ext cx="7772400" cy="128703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746575"/>
            <a:ext cx="7772400" cy="1417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12042"/>
            <a:ext cx="4038600" cy="4276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12042"/>
            <a:ext cx="4038600" cy="4276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50540"/>
            <a:ext cx="4040188" cy="604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055056"/>
            <a:ext cx="4040188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450540"/>
            <a:ext cx="4041775" cy="604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055056"/>
            <a:ext cx="4041775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7" y="220391"/>
            <a:ext cx="4640305" cy="58321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80078"/>
            <a:ext cx="3505200" cy="3168085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58007"/>
            <a:ext cx="3008313" cy="10980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58008"/>
            <a:ext cx="5111750" cy="553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356037"/>
            <a:ext cx="3008313" cy="44326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536123"/>
            <a:ext cx="5486400" cy="5355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79016"/>
            <a:ext cx="5486400" cy="38881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071638"/>
            <a:ext cx="5486400" cy="76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9508"/>
            <a:ext cx="2057400" cy="55291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9508"/>
            <a:ext cx="6019800" cy="55291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3" y="3744101"/>
            <a:ext cx="8298485" cy="1008027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4851131"/>
            <a:ext cx="6386946" cy="1152031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512042"/>
            <a:ext cx="2286000" cy="21600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76607"/>
            <a:ext cx="8763000" cy="587155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480175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320117"/>
            <a:ext cx="7781730" cy="936025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292143"/>
            <a:ext cx="7772400" cy="792022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022759"/>
            <a:ext cx="2286000" cy="21600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022759"/>
            <a:ext cx="2286000" cy="21600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022759"/>
            <a:ext cx="2286000" cy="216005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8" y="576015"/>
            <a:ext cx="3431353" cy="4323085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576016"/>
            <a:ext cx="3429000" cy="4320117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040136"/>
            <a:ext cx="3429000" cy="1008027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040136"/>
            <a:ext cx="3429000" cy="1008027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584043"/>
            <a:ext cx="4038600" cy="286207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584043"/>
            <a:ext cx="4038600" cy="286207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590123"/>
            <a:ext cx="4038600" cy="1170032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590123"/>
            <a:ext cx="4038600" cy="1170032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60010"/>
            <a:ext cx="3773424" cy="2674153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60010"/>
            <a:ext cx="4462272" cy="562191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8" y="3168085"/>
            <a:ext cx="3773425" cy="2808076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08028"/>
            <a:ext cx="2743200" cy="3456093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08028"/>
            <a:ext cx="2743200" cy="3456093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08028"/>
            <a:ext cx="2743200" cy="3456093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608125"/>
            <a:ext cx="2743200" cy="1368037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608125"/>
            <a:ext cx="2743200" cy="1368037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608125"/>
            <a:ext cx="2743200" cy="1368037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59508"/>
            <a:ext cx="8229600" cy="118053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512042"/>
            <a:ext cx="8229600" cy="4276616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197988"/>
            <a:ext cx="2438400" cy="231007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196848"/>
            <a:ext cx="4648200" cy="233286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197988"/>
            <a:ext cx="914400" cy="231007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9508"/>
            <a:ext cx="8229600" cy="10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12042"/>
            <a:ext cx="8229600" cy="42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006162"/>
            <a:ext cx="213360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10.05.2023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006162"/>
            <a:ext cx="289560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006162"/>
            <a:ext cx="2133600" cy="345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ry\Desktop\КАРТОН СЕРВИС\Каталог КС\Каталог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4801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ry\Desktop\КАРТОН СЕРВИС\Каталог КС\Каталог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ary\Desktop\КАРТОН СЕРВИС\Каталог КС\Каталог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ary\Desktop\КАРТОН СЕРВИС\Каталог КС\Каталог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Mary\Desktop\КАРТОН СЕРВИС\Каталог КС\Каталог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Mary\Desktop\КАРТОН СЕРВИС\Каталог КС\Каталог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y\Desktop\КАРТОН СЕРВИС\Каталог КС\Каталог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y\Desktop\КАРТОН СЕРВИС\Каталог КС\Каталог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ary\Desktop\КАРТОН СЕРВИС\Каталог КС\Каталог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ry\Desktop\КАРТОН СЕРВИС\Каталог КС\Каталог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ry\Desktop\КАРТОН СЕРВИС\Каталог КС\Каталог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ry\Desktop\КАРТОН СЕРВИС\Каталог КС\Каталог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ry\Desktop\КАРТОН СЕРВИС\Каталог КС\Каталог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ary\Desktop\КАРТОН СЕРВИС\Каталог КС\Каталог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8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</Words>
  <Application>Microsoft Office PowerPoint</Application>
  <PresentationFormat>Произвольный</PresentationFormat>
  <Paragraphs>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ClassicPhotoAlbum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2023-05-10T07:30:52Z</dcterms:created>
  <dcterms:modified xsi:type="dcterms:W3CDTF">2023-05-10T09:04:33Z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